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7"/>
  </p:notesMasterIdLst>
  <p:sldIdLst>
    <p:sldId id="256" r:id="rId2"/>
    <p:sldId id="257" r:id="rId3"/>
    <p:sldId id="350" r:id="rId4"/>
    <p:sldId id="258" r:id="rId5"/>
    <p:sldId id="340" r:id="rId6"/>
    <p:sldId id="259" r:id="rId7"/>
    <p:sldId id="262" r:id="rId8"/>
    <p:sldId id="345" r:id="rId9"/>
    <p:sldId id="358" r:id="rId10"/>
    <p:sldId id="275" r:id="rId11"/>
    <p:sldId id="346" r:id="rId12"/>
    <p:sldId id="347" r:id="rId13"/>
    <p:sldId id="348" r:id="rId14"/>
    <p:sldId id="342" r:id="rId15"/>
    <p:sldId id="351" r:id="rId16"/>
    <p:sldId id="357" r:id="rId17"/>
    <p:sldId id="356" r:id="rId18"/>
    <p:sldId id="343" r:id="rId19"/>
    <p:sldId id="349" r:id="rId20"/>
    <p:sldId id="352" r:id="rId21"/>
    <p:sldId id="353" r:id="rId22"/>
    <p:sldId id="355" r:id="rId23"/>
    <p:sldId id="354" r:id="rId24"/>
    <p:sldId id="344" r:id="rId25"/>
    <p:sldId id="359" r:id="rId26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28"/>
      <p:bold r:id="rId29"/>
      <p:italic r:id="rId30"/>
      <p:boldItalic r:id="rId31"/>
    </p:embeddedFont>
    <p:embeddedFont>
      <p:font typeface="IBM Plex Sans Medium" panose="020B0603050203000203" pitchFamily="34" charset="0"/>
      <p:regular r:id="rId32"/>
      <p:bold r:id="rId33"/>
      <p:italic r:id="rId34"/>
      <p:boldItalic r:id="rId35"/>
    </p:embeddedFont>
    <p:embeddedFont>
      <p:font typeface="Nirmala Text" panose="020B0502040204020203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630C60-C5D3-455F-9246-8D1BF5980A3C}">
  <a:tblStyle styleId="{31630C60-C5D3-455F-9246-8D1BF5980A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972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7fc7cc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7fc7cc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6bcd6a3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6bcd6a3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455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0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24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 rot="10800000" flipH="1">
            <a:off x="-406075" y="-598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3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297400" y="13524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7400" y="3015800"/>
            <a:ext cx="3068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5328350" y="30158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8;p3"/>
          <p:cNvGrpSpPr/>
          <p:nvPr/>
        </p:nvGrpSpPr>
        <p:grpSpPr>
          <a:xfrm>
            <a:off x="1765267" y="783850"/>
            <a:ext cx="1160092" cy="63948"/>
            <a:chOff x="3779200" y="1371600"/>
            <a:chExt cx="1992600" cy="109500"/>
          </a:xfrm>
        </p:grpSpPr>
        <p:sp>
          <p:nvSpPr>
            <p:cNvPr id="19" name="Google Shape;19;p3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4819925" y="4070513"/>
            <a:ext cx="4324075" cy="899525"/>
            <a:chOff x="-55375" y="2531100"/>
            <a:chExt cx="4324075" cy="899525"/>
          </a:xfrm>
        </p:grpSpPr>
        <p:sp>
          <p:nvSpPr>
            <p:cNvPr id="26" name="Google Shape;26;p3"/>
            <p:cNvSpPr/>
            <p:nvPr/>
          </p:nvSpPr>
          <p:spPr>
            <a:xfrm>
              <a:off x="88975" y="2531100"/>
              <a:ext cx="4179725" cy="723025"/>
            </a:xfrm>
            <a:custGeom>
              <a:avLst/>
              <a:gdLst/>
              <a:ahLst/>
              <a:cxnLst/>
              <a:rect l="l" t="t" r="r" b="b"/>
              <a:pathLst>
                <a:path w="167189" h="28921" fill="none" extrusionOk="0">
                  <a:moveTo>
                    <a:pt x="1" y="28921"/>
                  </a:moveTo>
                  <a:lnTo>
                    <a:pt x="23813" y="5120"/>
                  </a:lnTo>
                  <a:lnTo>
                    <a:pt x="85476" y="5120"/>
                  </a:lnTo>
                  <a:lnTo>
                    <a:pt x="90572" y="0"/>
                  </a:lnTo>
                  <a:lnTo>
                    <a:pt x="167189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-55375" y="3245775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0" y="3691"/>
                  </a:moveTo>
                  <a:cubicBezTo>
                    <a:pt x="0" y="1655"/>
                    <a:pt x="1644" y="0"/>
                    <a:pt x="3691" y="0"/>
                  </a:cubicBezTo>
                  <a:cubicBezTo>
                    <a:pt x="5727" y="0"/>
                    <a:pt x="7382" y="1655"/>
                    <a:pt x="7382" y="3691"/>
                  </a:cubicBezTo>
                  <a:cubicBezTo>
                    <a:pt x="7382" y="5727"/>
                    <a:pt x="5727" y="7382"/>
                    <a:pt x="3691" y="7382"/>
                  </a:cubicBezTo>
                  <a:cubicBezTo>
                    <a:pt x="1644" y="7394"/>
                    <a:pt x="0" y="5751"/>
                    <a:pt x="0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28;p3"/>
          <p:cNvGrpSpPr/>
          <p:nvPr/>
        </p:nvGrpSpPr>
        <p:grpSpPr>
          <a:xfrm flipH="1">
            <a:off x="60" y="250384"/>
            <a:ext cx="4954238" cy="886972"/>
            <a:chOff x="1358103" y="3291921"/>
            <a:chExt cx="3368397" cy="603054"/>
          </a:xfrm>
        </p:grpSpPr>
        <p:sp>
          <p:nvSpPr>
            <p:cNvPr id="29" name="Google Shape;29;p3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358103" y="3291921"/>
              <a:ext cx="125123" cy="125328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8339918" y="228501"/>
            <a:ext cx="534767" cy="286894"/>
            <a:chOff x="773350" y="518000"/>
            <a:chExt cx="2757950" cy="1479600"/>
          </a:xfrm>
        </p:grpSpPr>
        <p:sp>
          <p:nvSpPr>
            <p:cNvPr id="32" name="Google Shape;32;p3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2115300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2115300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/>
          </p:nvPr>
        </p:nvSpPr>
        <p:spPr>
          <a:xfrm>
            <a:off x="2115300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115300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5752775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5752775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/>
          </p:nvPr>
        </p:nvSpPr>
        <p:spPr>
          <a:xfrm>
            <a:off x="5752779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5752775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1212025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9" hasCustomPrompt="1"/>
          </p:nvPr>
        </p:nvSpPr>
        <p:spPr>
          <a:xfrm>
            <a:off x="1212025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3" hasCustomPrompt="1"/>
          </p:nvPr>
        </p:nvSpPr>
        <p:spPr>
          <a:xfrm>
            <a:off x="4849500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9500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5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5824775" y="-11995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0" name="Google Shape;130;p14"/>
          <p:cNvGrpSpPr/>
          <p:nvPr/>
        </p:nvGrpSpPr>
        <p:grpSpPr>
          <a:xfrm flipH="1">
            <a:off x="191" y="180418"/>
            <a:ext cx="2598996" cy="484774"/>
            <a:chOff x="1298650" y="3255600"/>
            <a:chExt cx="3427850" cy="639375"/>
          </a:xfrm>
        </p:grpSpPr>
        <p:sp>
          <p:nvSpPr>
            <p:cNvPr id="131" name="Google Shape;131;p1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3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7"/>
          </p:nvPr>
        </p:nvSpPr>
        <p:spPr>
          <a:xfrm>
            <a:off x="614856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5" hasCustomPrompt="1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6" hasCustomPrompt="1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7" hasCustomPrompt="1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8" hasCustomPrompt="1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/>
          <p:nvPr/>
        </p:nvSpPr>
        <p:spPr>
          <a:xfrm rot="10800000" flipH="1">
            <a:off x="-305525" y="3076225"/>
            <a:ext cx="2711400" cy="27114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2246850" y="2489675"/>
            <a:ext cx="4650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title" idx="2" hasCustomPrompt="1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  <a:effectLst>
            <a:outerShdw blurRad="142875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2246850" y="3426000"/>
            <a:ext cx="46503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1714725" y="-33944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CUSTOM_4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/>
          <p:nvPr/>
        </p:nvSpPr>
        <p:spPr>
          <a:xfrm rot="10800000" flipH="1">
            <a:off x="6430825" y="20574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5085525" y="1683375"/>
            <a:ext cx="29091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5085525" y="2334225"/>
            <a:ext cx="29091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8"/>
          <p:cNvSpPr>
            <a:spLocks noGrp="1"/>
          </p:cNvSpPr>
          <p:nvPr>
            <p:ph type="pic" idx="2"/>
          </p:nvPr>
        </p:nvSpPr>
        <p:spPr>
          <a:xfrm>
            <a:off x="374375" y="627150"/>
            <a:ext cx="3889200" cy="38892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0" r:id="rId4"/>
    <p:sldLayoutId id="2147483663" r:id="rId5"/>
    <p:sldLayoutId id="2147483674" r:id="rId6"/>
    <p:sldLayoutId id="2147483698" r:id="rId7"/>
    <p:sldLayoutId id="214748370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How To Work Alongside AI </a:t>
            </a:r>
            <a:endParaRPr lang="en-US" sz="4000" b="0" dirty="0"/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0"/>
          <p:cNvSpPr/>
          <p:nvPr/>
        </p:nvSpPr>
        <p:spPr>
          <a:xfrm>
            <a:off x="3850050" y="1091575"/>
            <a:ext cx="1443900" cy="14439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4" name="Google Shape;984;p80"/>
          <p:cNvSpPr/>
          <p:nvPr/>
        </p:nvSpPr>
        <p:spPr>
          <a:xfrm>
            <a:off x="849300" y="515400"/>
            <a:ext cx="7445400" cy="4112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5" name="Google Shape;985;p80"/>
          <p:cNvSpPr txBox="1">
            <a:spLocks noGrp="1"/>
          </p:cNvSpPr>
          <p:nvPr>
            <p:ph type="title"/>
          </p:nvPr>
        </p:nvSpPr>
        <p:spPr>
          <a:xfrm>
            <a:off x="2246850" y="2489675"/>
            <a:ext cx="4650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is AI</a:t>
            </a:r>
          </a:p>
        </p:txBody>
      </p:sp>
      <p:sp>
        <p:nvSpPr>
          <p:cNvPr id="986" name="Google Shape;986;p80"/>
          <p:cNvSpPr txBox="1">
            <a:spLocks noGrp="1"/>
          </p:cNvSpPr>
          <p:nvPr>
            <p:ph type="title" idx="2"/>
          </p:nvPr>
        </p:nvSpPr>
        <p:spPr>
          <a:xfrm>
            <a:off x="3752250" y="1392613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grpSp>
        <p:nvGrpSpPr>
          <p:cNvPr id="988" name="Google Shape;988;p80"/>
          <p:cNvGrpSpPr/>
          <p:nvPr/>
        </p:nvGrpSpPr>
        <p:grpSpPr>
          <a:xfrm rot="5400000">
            <a:off x="7906992" y="4016075"/>
            <a:ext cx="1160092" cy="63948"/>
            <a:chOff x="3779200" y="1371600"/>
            <a:chExt cx="1992600" cy="109500"/>
          </a:xfrm>
        </p:grpSpPr>
        <p:sp>
          <p:nvSpPr>
            <p:cNvPr id="989" name="Google Shape;989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95" name="Google Shape;995;p80"/>
          <p:cNvGrpSpPr/>
          <p:nvPr/>
        </p:nvGrpSpPr>
        <p:grpSpPr>
          <a:xfrm rot="5400000">
            <a:off x="76917" y="1063475"/>
            <a:ext cx="1160092" cy="63948"/>
            <a:chOff x="3779200" y="1371600"/>
            <a:chExt cx="1992600" cy="109500"/>
          </a:xfrm>
        </p:grpSpPr>
        <p:sp>
          <p:nvSpPr>
            <p:cNvPr id="996" name="Google Shape;996;p80"/>
            <p:cNvSpPr/>
            <p:nvPr/>
          </p:nvSpPr>
          <p:spPr>
            <a:xfrm>
              <a:off x="37792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80"/>
            <p:cNvSpPr/>
            <p:nvPr/>
          </p:nvSpPr>
          <p:spPr>
            <a:xfrm>
              <a:off x="415582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80"/>
            <p:cNvSpPr/>
            <p:nvPr/>
          </p:nvSpPr>
          <p:spPr>
            <a:xfrm>
              <a:off x="453244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80"/>
            <p:cNvSpPr/>
            <p:nvPr/>
          </p:nvSpPr>
          <p:spPr>
            <a:xfrm>
              <a:off x="490906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80"/>
            <p:cNvSpPr/>
            <p:nvPr/>
          </p:nvSpPr>
          <p:spPr>
            <a:xfrm>
              <a:off x="528568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80"/>
            <p:cNvSpPr/>
            <p:nvPr/>
          </p:nvSpPr>
          <p:spPr>
            <a:xfrm>
              <a:off x="5662300" y="1371600"/>
              <a:ext cx="109500" cy="10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2" name="Google Shape;1002;p80"/>
          <p:cNvGrpSpPr/>
          <p:nvPr/>
        </p:nvGrpSpPr>
        <p:grpSpPr>
          <a:xfrm>
            <a:off x="6487700" y="903313"/>
            <a:ext cx="1154625" cy="1014150"/>
            <a:chOff x="6487700" y="903313"/>
            <a:chExt cx="1154625" cy="1014150"/>
          </a:xfrm>
        </p:grpSpPr>
        <p:grpSp>
          <p:nvGrpSpPr>
            <p:cNvPr id="1003" name="Google Shape;1003;p80"/>
            <p:cNvGrpSpPr/>
            <p:nvPr/>
          </p:nvGrpSpPr>
          <p:grpSpPr>
            <a:xfrm flipH="1">
              <a:off x="6487700" y="1486963"/>
              <a:ext cx="1154625" cy="430500"/>
              <a:chOff x="4042650" y="642025"/>
              <a:chExt cx="1154625" cy="430500"/>
            </a:xfrm>
          </p:grpSpPr>
          <p:sp>
            <p:nvSpPr>
              <p:cNvPr id="1004" name="Google Shape;1004;p80"/>
              <p:cNvSpPr/>
              <p:nvPr/>
            </p:nvSpPr>
            <p:spPr>
              <a:xfrm>
                <a:off x="4042650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5" name="Google Shape;1005;p80"/>
              <p:cNvSpPr/>
              <p:nvPr/>
            </p:nvSpPr>
            <p:spPr>
              <a:xfrm>
                <a:off x="4699275" y="642025"/>
                <a:ext cx="498000" cy="430500"/>
              </a:xfrm>
              <a:prstGeom prst="snip2DiagRect">
                <a:avLst>
                  <a:gd name="adj1" fmla="val 0"/>
                  <a:gd name="adj2" fmla="val 32236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00013" algn="bl" rotWithShape="0">
                  <a:schemeClr val="l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06" name="Google Shape;1006;p80"/>
            <p:cNvSpPr/>
            <p:nvPr/>
          </p:nvSpPr>
          <p:spPr>
            <a:xfrm flipH="1">
              <a:off x="7144325" y="903313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07" name="Google Shape;1007;p80"/>
          <p:cNvGrpSpPr/>
          <p:nvPr/>
        </p:nvGrpSpPr>
        <p:grpSpPr>
          <a:xfrm rot="-5400000" flipH="1">
            <a:off x="275992" y="1615985"/>
            <a:ext cx="2595103" cy="395086"/>
            <a:chOff x="779906" y="4390560"/>
            <a:chExt cx="3183394" cy="484590"/>
          </a:xfrm>
        </p:grpSpPr>
        <p:sp>
          <p:nvSpPr>
            <p:cNvPr id="1008" name="Google Shape;1008;p80"/>
            <p:cNvSpPr/>
            <p:nvPr/>
          </p:nvSpPr>
          <p:spPr>
            <a:xfrm>
              <a:off x="779906" y="4390560"/>
              <a:ext cx="2998690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80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much of a threat does AI really pose? Get your ticket for our ...">
            <a:extLst>
              <a:ext uri="{FF2B5EF4-FFF2-40B4-BE49-F238E27FC236}">
                <a16:creationId xmlns:a16="http://schemas.microsoft.com/office/drawing/2014/main" id="{7B555174-24F4-972E-5C96-895EB5A3E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439340"/>
            <a:ext cx="5386388" cy="403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128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928CBA3-69D1-00E1-ABA6-BFFC86A48E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Artificial Intelligence (AI): What It Is and How It Is Used">
            <a:extLst>
              <a:ext uri="{FF2B5EF4-FFF2-40B4-BE49-F238E27FC236}">
                <a16:creationId xmlns:a16="http://schemas.microsoft.com/office/drawing/2014/main" id="{60C5F37C-91EF-B41D-116A-D2E57207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6" y="278607"/>
            <a:ext cx="6622405" cy="44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90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U AI Act: first regulation on artificial intelligence | News ...">
            <a:extLst>
              <a:ext uri="{FF2B5EF4-FFF2-40B4-BE49-F238E27FC236}">
                <a16:creationId xmlns:a16="http://schemas.microsoft.com/office/drawing/2014/main" id="{4D063C29-78C6-9A69-1139-C1DE17B8E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2" y="380999"/>
            <a:ext cx="6329363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796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297400" y="18096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</a:t>
            </a:r>
            <a:r>
              <a:rPr lang="en-US" u="sng" dirty="0"/>
              <a:t>it</a:t>
            </a:r>
            <a:r>
              <a:rPr lang="en-US" dirty="0"/>
              <a:t> evil</a:t>
            </a: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302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A48240B-2A1C-3D4A-6204-AF28577F6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094" y="700387"/>
            <a:ext cx="4760700" cy="677100"/>
          </a:xfrm>
        </p:spPr>
        <p:txBody>
          <a:bodyPr/>
          <a:lstStyle/>
          <a:p>
            <a:r>
              <a:rPr lang="en-US" sz="3200" dirty="0"/>
              <a:t>Technology is evil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CE9A9F3-2BC2-D4AD-346F-FDD90CF7FAA2}"/>
              </a:ext>
            </a:extLst>
          </p:cNvPr>
          <p:cNvSpPr txBox="1">
            <a:spLocks/>
          </p:cNvSpPr>
          <p:nvPr/>
        </p:nvSpPr>
        <p:spPr>
          <a:xfrm>
            <a:off x="2635462" y="1894650"/>
            <a:ext cx="476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r>
              <a:rPr lang="en-US" sz="3200" dirty="0"/>
              <a:t>Printer is evil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49F3F33-8B53-3B4A-3BCA-9DA11765597F}"/>
              </a:ext>
            </a:extLst>
          </p:cNvPr>
          <p:cNvSpPr txBox="1">
            <a:spLocks/>
          </p:cNvSpPr>
          <p:nvPr/>
        </p:nvSpPr>
        <p:spPr>
          <a:xfrm>
            <a:off x="4228518" y="3088913"/>
            <a:ext cx="476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r>
              <a:rPr lang="en-US" sz="3200" dirty="0"/>
              <a:t>Machines are evil</a:t>
            </a:r>
          </a:p>
        </p:txBody>
      </p:sp>
    </p:spTree>
    <p:extLst>
      <p:ext uri="{BB962C8B-B14F-4D97-AF65-F5344CB8AC3E}">
        <p14:creationId xmlns:p14="http://schemas.microsoft.com/office/powerpoint/2010/main" val="260455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EE2C0F-098E-F3E4-FA47-4474F9E9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24" y="284868"/>
            <a:ext cx="4521295" cy="3658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EC91D8-40F5-C601-AA24-F67854DF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1797843"/>
            <a:ext cx="4105276" cy="26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1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6A22DF-0E15-C736-2A72-D724549C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"/>
            <a:ext cx="9144000" cy="51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84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383125" y="2146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you do</a:t>
            </a:r>
            <a:br>
              <a:rPr lang="en-US" dirty="0"/>
            </a:br>
            <a:endParaRPr lang="en-US"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36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383125" y="2146350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should you do</a:t>
            </a:r>
            <a:br>
              <a:rPr lang="en-US" dirty="0"/>
            </a:br>
            <a:endParaRPr lang="en-US"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34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9A505D-B22F-1EFD-5007-601AA3DB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32" y="885543"/>
            <a:ext cx="7694642" cy="3148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43D596-CBCD-F8D4-413A-E90CB41C1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79"/>
          <a:stretch/>
        </p:blipFill>
        <p:spPr>
          <a:xfrm>
            <a:off x="1535170" y="2014538"/>
            <a:ext cx="1243749" cy="9852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49FC7-85D9-1EAA-46FD-AE21A5AD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635794"/>
            <a:ext cx="7515225" cy="338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96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BAEE0-6CDE-5D0A-A537-168BDF86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933" y="428625"/>
            <a:ext cx="5355821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70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E6D7F51B-4C8B-3B28-9F72-91DEC98986FE}"/>
              </a:ext>
            </a:extLst>
          </p:cNvPr>
          <p:cNvSpPr txBox="1">
            <a:spLocks/>
          </p:cNvSpPr>
          <p:nvPr/>
        </p:nvSpPr>
        <p:spPr>
          <a:xfrm>
            <a:off x="447094" y="700387"/>
            <a:ext cx="5896556" cy="677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>
                <a:solidFill>
                  <a:schemeClr val="lt1"/>
                </a:solidFill>
                <a:latin typeface="IBM Plex Sans Medium"/>
                <a:sym typeface="IBM Plex Sans Medium"/>
              </a:rPr>
              <a:t>1. Reskilling And Upskilling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2D493AD-A272-D9AD-129C-D1EDDC771161}"/>
              </a:ext>
            </a:extLst>
          </p:cNvPr>
          <p:cNvSpPr txBox="1">
            <a:spLocks/>
          </p:cNvSpPr>
          <p:nvPr/>
        </p:nvSpPr>
        <p:spPr>
          <a:xfrm>
            <a:off x="304217" y="1894650"/>
            <a:ext cx="8161125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r>
              <a:rPr lang="en-US" sz="3200" dirty="0"/>
              <a:t>2. Promoting A Lifelong Learning Culture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64C43-B70F-C73F-25D7-E8D90193DF9A}"/>
              </a:ext>
            </a:extLst>
          </p:cNvPr>
          <p:cNvSpPr txBox="1">
            <a:spLocks/>
          </p:cNvSpPr>
          <p:nvPr/>
        </p:nvSpPr>
        <p:spPr>
          <a:xfrm>
            <a:off x="341125" y="2981757"/>
            <a:ext cx="8087308" cy="146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None/>
              <a:defRPr sz="16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 Medium"/>
              <a:buNone/>
              <a:defRPr sz="1800" b="0" i="0" u="none" strike="noStrike" cap="none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r>
              <a:rPr lang="en-US" sz="3200" dirty="0"/>
              <a:t>3. Accept that AI is superhuman—but you’re not</a:t>
            </a:r>
          </a:p>
        </p:txBody>
      </p:sp>
    </p:spTree>
    <p:extLst>
      <p:ext uri="{BB962C8B-B14F-4D97-AF65-F5344CB8AC3E}">
        <p14:creationId xmlns:p14="http://schemas.microsoft.com/office/powerpoint/2010/main" val="2773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CED70-69E3-2B1A-5859-F54830EF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90" y="714375"/>
            <a:ext cx="6010258" cy="34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4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300350" y="1557338"/>
            <a:ext cx="4746463" cy="3786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Should you be scared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" name="Google Shape;724;p67">
            <a:extLst>
              <a:ext uri="{FF2B5EF4-FFF2-40B4-BE49-F238E27FC236}">
                <a16:creationId xmlns:a16="http://schemas.microsoft.com/office/drawing/2014/main" id="{FAC8667E-C18C-9979-7AF7-935526A6E1E8}"/>
              </a:ext>
            </a:extLst>
          </p:cNvPr>
          <p:cNvSpPr txBox="1">
            <a:spLocks/>
          </p:cNvSpPr>
          <p:nvPr/>
        </p:nvSpPr>
        <p:spPr>
          <a:xfrm>
            <a:off x="5292256" y="2266950"/>
            <a:ext cx="3601712" cy="166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5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dirty="0"/>
              <a:t>, developer</a:t>
            </a:r>
          </a:p>
        </p:txBody>
      </p:sp>
    </p:spTree>
    <p:extLst>
      <p:ext uri="{BB962C8B-B14F-4D97-AF65-F5344CB8AC3E}">
        <p14:creationId xmlns:p14="http://schemas.microsoft.com/office/powerpoint/2010/main" val="41987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C4A98AB-8AED-A5D3-59B5-FBE3BB17600A}"/>
              </a:ext>
            </a:extLst>
          </p:cNvPr>
          <p:cNvSpPr txBox="1">
            <a:spLocks/>
          </p:cNvSpPr>
          <p:nvPr/>
        </p:nvSpPr>
        <p:spPr>
          <a:xfrm>
            <a:off x="954300" y="343199"/>
            <a:ext cx="5896556" cy="677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>
                <a:solidFill>
                  <a:schemeClr val="lt1"/>
                </a:solidFill>
                <a:latin typeface="IBM Plex Sans Medium"/>
                <a:sym typeface="IBM Plex Sans Medium"/>
              </a:rPr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E95C5-A1D8-2C44-9DD8-CFE5A7F545F9}"/>
              </a:ext>
            </a:extLst>
          </p:cNvPr>
          <p:cNvSpPr txBox="1">
            <a:spLocks/>
          </p:cNvSpPr>
          <p:nvPr/>
        </p:nvSpPr>
        <p:spPr>
          <a:xfrm>
            <a:off x="270882" y="1252837"/>
            <a:ext cx="5896556" cy="677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lt1"/>
                </a:solidFill>
                <a:latin typeface="IBM Plex Sans Medium"/>
                <a:sym typeface="IBM Plex Sans Medium"/>
              </a:rPr>
              <a:t>Hidden Figures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B8CFE0E-EB81-1443-9891-D6FFBD5B082F}"/>
              </a:ext>
            </a:extLst>
          </p:cNvPr>
          <p:cNvSpPr txBox="1">
            <a:spLocks/>
          </p:cNvSpPr>
          <p:nvPr/>
        </p:nvSpPr>
        <p:spPr>
          <a:xfrm>
            <a:off x="156581" y="1894650"/>
            <a:ext cx="8658807" cy="677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lt1"/>
                </a:solidFill>
                <a:latin typeface="IBM Plex Sans Medium"/>
                <a:sym typeface="IBM Plex Sans Medium"/>
              </a:rPr>
              <a:t>Charlie and the chocolate factory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86FA922-7B93-B035-FE3B-9C959B9EE281}"/>
              </a:ext>
            </a:extLst>
          </p:cNvPr>
          <p:cNvSpPr txBox="1">
            <a:spLocks/>
          </p:cNvSpPr>
          <p:nvPr/>
        </p:nvSpPr>
        <p:spPr>
          <a:xfrm>
            <a:off x="156581" y="2465738"/>
            <a:ext cx="5896556" cy="677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lt1"/>
                </a:solidFill>
                <a:latin typeface="IBM Plex Sans Medium"/>
                <a:sym typeface="IBM Plex Sans Medium"/>
              </a:rPr>
              <a:t>eLearning industry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F2DF254-C66C-AE13-17E2-AB3C9B0456D7}"/>
              </a:ext>
            </a:extLst>
          </p:cNvPr>
          <p:cNvSpPr txBox="1">
            <a:spLocks/>
          </p:cNvSpPr>
          <p:nvPr/>
        </p:nvSpPr>
        <p:spPr>
          <a:xfrm>
            <a:off x="156581" y="3213563"/>
            <a:ext cx="5896556" cy="677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chemeClr val="lt1"/>
                </a:solidFill>
                <a:latin typeface="IBM Plex Sans Medium"/>
                <a:sym typeface="IBM Plex Sans Medium"/>
              </a:rPr>
              <a:t>Korn ferry advance</a:t>
            </a:r>
          </a:p>
        </p:txBody>
      </p:sp>
    </p:spTree>
    <p:extLst>
      <p:ext uri="{BB962C8B-B14F-4D97-AF65-F5344CB8AC3E}">
        <p14:creationId xmlns:p14="http://schemas.microsoft.com/office/powerpoint/2010/main" val="406480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/MovieDetails - a person wearing a striped hat and gloves">
            <a:extLst>
              <a:ext uri="{FF2B5EF4-FFF2-40B4-BE49-F238E27FC236}">
                <a16:creationId xmlns:a16="http://schemas.microsoft.com/office/drawing/2014/main" id="{09E16FC0-D74A-5900-CF33-5A1DEF06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69" y="742950"/>
            <a:ext cx="5829299" cy="32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B33097-67F3-3F8B-D1E1-ACDB5823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16" y="787941"/>
            <a:ext cx="5717852" cy="3188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FB117-BF88-1B05-AFC5-81B79AB2B2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8" t="1863" r="12266"/>
          <a:stretch/>
        </p:blipFill>
        <p:spPr>
          <a:xfrm>
            <a:off x="1416608" y="336820"/>
            <a:ext cx="6027180" cy="422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utoShape 6" descr="Dorothy Vaughn">
            <a:extLst>
              <a:ext uri="{FF2B5EF4-FFF2-40B4-BE49-F238E27FC236}">
                <a16:creationId xmlns:a16="http://schemas.microsoft.com/office/drawing/2014/main" id="{D25A55F4-3DA8-2D47-4A16-69302058D0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2" name="Picture 8" descr="Dorothy Vaughn">
            <a:extLst>
              <a:ext uri="{FF2B5EF4-FFF2-40B4-BE49-F238E27FC236}">
                <a16:creationId xmlns:a16="http://schemas.microsoft.com/office/drawing/2014/main" id="{4B97ED8C-44C4-3F36-C7D9-AE820812B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54" y="502444"/>
            <a:ext cx="2865892" cy="383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6C94990-11FF-DBE6-675D-FA7703118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085849"/>
            <a:ext cx="2095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28E4A8-5625-E5C2-AE15-6AFB82C1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9" y="604354"/>
            <a:ext cx="8055121" cy="366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19571-07D4-0AAE-DB25-22F218D45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4" y="3743325"/>
            <a:ext cx="1800225" cy="14049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9B95965-0E4B-5D21-4092-182F8A47A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81" y="221040"/>
            <a:ext cx="6806407" cy="457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94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/>
          <p:nvPr/>
        </p:nvSpPr>
        <p:spPr>
          <a:xfrm>
            <a:off x="2386825" y="114008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64"/>
          <p:cNvSpPr/>
          <p:nvPr/>
        </p:nvSpPr>
        <p:spPr>
          <a:xfrm>
            <a:off x="4522174" y="114008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p64"/>
          <p:cNvSpPr/>
          <p:nvPr/>
        </p:nvSpPr>
        <p:spPr>
          <a:xfrm>
            <a:off x="5778065" y="2816924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0" name="Google Shape;660;p64"/>
          <p:cNvSpPr/>
          <p:nvPr/>
        </p:nvSpPr>
        <p:spPr>
          <a:xfrm>
            <a:off x="2478966" y="2816924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" name="Google Shape;661;p64"/>
          <p:cNvSpPr/>
          <p:nvPr/>
        </p:nvSpPr>
        <p:spPr>
          <a:xfrm>
            <a:off x="6362085" y="1140089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1"/>
          </p:nvPr>
        </p:nvSpPr>
        <p:spPr>
          <a:xfrm>
            <a:off x="1657528" y="174606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superpowers</a:t>
            </a:r>
            <a:endParaRPr dirty="0"/>
          </a:p>
        </p:txBody>
      </p:sp>
      <p:sp>
        <p:nvSpPr>
          <p:cNvPr id="665" name="Google Shape;665;p64"/>
          <p:cNvSpPr txBox="1">
            <a:spLocks noGrp="1"/>
          </p:cNvSpPr>
          <p:nvPr>
            <p:ph type="subTitle" idx="3"/>
          </p:nvPr>
        </p:nvSpPr>
        <p:spPr>
          <a:xfrm>
            <a:off x="1765932" y="3533514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What can you do</a:t>
            </a:r>
          </a:p>
        </p:txBody>
      </p:sp>
      <p:sp>
        <p:nvSpPr>
          <p:cNvPr id="667" name="Google Shape;667;p64"/>
          <p:cNvSpPr txBox="1">
            <a:spLocks noGrp="1"/>
          </p:cNvSpPr>
          <p:nvPr>
            <p:ph type="subTitle" idx="5"/>
          </p:nvPr>
        </p:nvSpPr>
        <p:spPr>
          <a:xfrm>
            <a:off x="3715790" y="1740351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ai</a:t>
            </a:r>
            <a:endParaRPr dirty="0"/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7"/>
          </p:nvPr>
        </p:nvSpPr>
        <p:spPr>
          <a:xfrm>
            <a:off x="5132699" y="3607568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Should you be scared</a:t>
            </a:r>
          </a:p>
          <a:p>
            <a:pPr marL="0" indent="0"/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1" name="Google Shape;671;p64"/>
          <p:cNvSpPr txBox="1">
            <a:spLocks noGrp="1"/>
          </p:cNvSpPr>
          <p:nvPr>
            <p:ph type="title" idx="14"/>
          </p:nvPr>
        </p:nvSpPr>
        <p:spPr>
          <a:xfrm>
            <a:off x="6311285" y="125242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672" name="Google Shape;672;p64"/>
          <p:cNvSpPr txBox="1">
            <a:spLocks noGrp="1"/>
          </p:cNvSpPr>
          <p:nvPr>
            <p:ph type="title" idx="15"/>
          </p:nvPr>
        </p:nvSpPr>
        <p:spPr>
          <a:xfrm>
            <a:off x="2424669" y="2929260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73" name="Google Shape;673;p64"/>
          <p:cNvSpPr txBox="1">
            <a:spLocks noGrp="1"/>
          </p:cNvSpPr>
          <p:nvPr>
            <p:ph type="title" idx="16"/>
          </p:nvPr>
        </p:nvSpPr>
        <p:spPr>
          <a:xfrm>
            <a:off x="5720271" y="2929260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674" name="Google Shape;674;p6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675" name="Google Shape;675;p64"/>
          <p:cNvSpPr txBox="1">
            <a:spLocks noGrp="1"/>
          </p:cNvSpPr>
          <p:nvPr>
            <p:ph type="subTitle" idx="13"/>
          </p:nvPr>
        </p:nvSpPr>
        <p:spPr>
          <a:xfrm>
            <a:off x="5530123" y="1763987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/>
              <a:t>s it evil</a:t>
            </a:r>
            <a:endParaRPr dirty="0"/>
          </a:p>
        </p:txBody>
      </p:sp>
      <p:sp>
        <p:nvSpPr>
          <p:cNvPr id="676" name="Google Shape;676;p64"/>
          <p:cNvSpPr txBox="1">
            <a:spLocks noGrp="1"/>
          </p:cNvSpPr>
          <p:nvPr>
            <p:ph type="title" idx="17"/>
          </p:nvPr>
        </p:nvSpPr>
        <p:spPr>
          <a:xfrm>
            <a:off x="4466129" y="1252441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677" name="Google Shape;677;p64"/>
          <p:cNvSpPr txBox="1">
            <a:spLocks noGrp="1"/>
          </p:cNvSpPr>
          <p:nvPr>
            <p:ph type="title" idx="18"/>
          </p:nvPr>
        </p:nvSpPr>
        <p:spPr>
          <a:xfrm>
            <a:off x="2332525" y="1278962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78" name="Google Shape;678;p64"/>
          <p:cNvGrpSpPr/>
          <p:nvPr/>
        </p:nvGrpSpPr>
        <p:grpSpPr>
          <a:xfrm>
            <a:off x="903663" y="1394813"/>
            <a:ext cx="1154625" cy="430500"/>
            <a:chOff x="4042650" y="642025"/>
            <a:chExt cx="1154625" cy="430500"/>
          </a:xfrm>
        </p:grpSpPr>
        <p:sp>
          <p:nvSpPr>
            <p:cNvPr id="679" name="Google Shape;679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1" name="Google Shape;681;p64"/>
          <p:cNvGrpSpPr/>
          <p:nvPr/>
        </p:nvGrpSpPr>
        <p:grpSpPr>
          <a:xfrm>
            <a:off x="7065063" y="1394813"/>
            <a:ext cx="1154625" cy="430500"/>
            <a:chOff x="4042650" y="642025"/>
            <a:chExt cx="1154625" cy="430500"/>
          </a:xfrm>
        </p:grpSpPr>
        <p:sp>
          <p:nvSpPr>
            <p:cNvPr id="682" name="Google Shape;682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7"/>
          <p:cNvSpPr/>
          <p:nvPr/>
        </p:nvSpPr>
        <p:spPr>
          <a:xfrm>
            <a:off x="1660850" y="1885358"/>
            <a:ext cx="1372800" cy="13728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4" name="Google Shape;724;p67"/>
          <p:cNvSpPr txBox="1">
            <a:spLocks noGrp="1"/>
          </p:cNvSpPr>
          <p:nvPr>
            <p:ph type="title"/>
          </p:nvPr>
        </p:nvSpPr>
        <p:spPr>
          <a:xfrm>
            <a:off x="3297400" y="1809625"/>
            <a:ext cx="4319100" cy="17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need superpowers</a:t>
            </a:r>
          </a:p>
        </p:txBody>
      </p:sp>
      <p:sp>
        <p:nvSpPr>
          <p:cNvPr id="726" name="Google Shape;726;p67"/>
          <p:cNvSpPr txBox="1">
            <a:spLocks noGrp="1"/>
          </p:cNvSpPr>
          <p:nvPr>
            <p:ph type="title" idx="2"/>
          </p:nvPr>
        </p:nvSpPr>
        <p:spPr>
          <a:xfrm>
            <a:off x="1527500" y="2146350"/>
            <a:ext cx="1639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ook photo">
            <a:extLst>
              <a:ext uri="{FF2B5EF4-FFF2-40B4-BE49-F238E27FC236}">
                <a16:creationId xmlns:a16="http://schemas.microsoft.com/office/drawing/2014/main" id="{DD3DF336-D359-79AF-1E3E-39904BBAEC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Book photo">
            <a:extLst>
              <a:ext uri="{FF2B5EF4-FFF2-40B4-BE49-F238E27FC236}">
                <a16:creationId xmlns:a16="http://schemas.microsoft.com/office/drawing/2014/main" id="{E59DD502-0B78-D696-4411-4D1AF2EFC5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3D5D8-B98D-89EE-0504-AA545DD6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2881"/>
            <a:ext cx="3579019" cy="2684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BE96C-7CA9-E7A1-1A99-9B29A8CD2B21}"/>
              </a:ext>
            </a:extLst>
          </p:cNvPr>
          <p:cNvSpPr txBox="1"/>
          <p:nvPr/>
        </p:nvSpPr>
        <p:spPr>
          <a:xfrm>
            <a:off x="764381" y="3057525"/>
            <a:ext cx="22990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Nirmala Text" panose="020B0502040204020203" pitchFamily="34" charset="0"/>
                <a:ea typeface="Nirmala Text" panose="020B0502040204020203" pitchFamily="34" charset="0"/>
                <a:cs typeface="Nirmala Text" panose="020B0502040204020203" pitchFamily="34" charset="0"/>
              </a:rPr>
              <a:t>Manuscript</a:t>
            </a:r>
          </a:p>
          <a:p>
            <a:endParaRPr lang="en-US" sz="3200" dirty="0">
              <a:solidFill>
                <a:schemeClr val="bg1"/>
              </a:solidFill>
              <a:latin typeface="Nirmala Text" panose="020B0502040204020203" pitchFamily="34" charset="0"/>
              <a:ea typeface="Nirmala Text" panose="020B0502040204020203" pitchFamily="34" charset="0"/>
              <a:cs typeface="Nirmala Tex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BCCD5-D33A-89AE-4D23-F9261906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207" y="1015901"/>
            <a:ext cx="5482966" cy="34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6B4F3-91BC-95DB-5F90-C9E1F5E4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9" y="425052"/>
            <a:ext cx="7850981" cy="39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68153"/>
      </p:ext>
    </p:extLst>
  </p:cSld>
  <p:clrMapOvr>
    <a:masterClrMapping/>
  </p:clrMapOvr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110</Words>
  <Application>Microsoft Office PowerPoint</Application>
  <PresentationFormat>On-screen Show (16:9)</PresentationFormat>
  <Paragraphs>37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IBM Plex Sans</vt:lpstr>
      <vt:lpstr>Arial</vt:lpstr>
      <vt:lpstr>IBM Plex Sans Medium</vt:lpstr>
      <vt:lpstr>Nirmala Text</vt:lpstr>
      <vt:lpstr>Korean AI Agency Pitch Deck XL by Slidesgo</vt:lpstr>
      <vt:lpstr>How To Work Alongside AI </vt:lpstr>
      <vt:lpstr>PowerPoint Presentation</vt:lpstr>
      <vt:lpstr>PowerPoint Presentation</vt:lpstr>
      <vt:lpstr>PowerPoint Presentation</vt:lpstr>
      <vt:lpstr>PowerPoint Presentation</vt:lpstr>
      <vt:lpstr>03</vt:lpstr>
      <vt:lpstr>We need superpowers</vt:lpstr>
      <vt:lpstr>PowerPoint Presentation</vt:lpstr>
      <vt:lpstr>PowerPoint Presentation</vt:lpstr>
      <vt:lpstr>What is AI</vt:lpstr>
      <vt:lpstr>PowerPoint Presentation</vt:lpstr>
      <vt:lpstr>PowerPoint Presentation</vt:lpstr>
      <vt:lpstr>PowerPoint Presentation</vt:lpstr>
      <vt:lpstr>Is it evil</vt:lpstr>
      <vt:lpstr>PowerPoint Presentation</vt:lpstr>
      <vt:lpstr>PowerPoint Presentation</vt:lpstr>
      <vt:lpstr>PowerPoint Presentation</vt:lpstr>
      <vt:lpstr>What can you do </vt:lpstr>
      <vt:lpstr>What should you do </vt:lpstr>
      <vt:lpstr>PowerPoint Presentation</vt:lpstr>
      <vt:lpstr>PowerPoint Presentation</vt:lpstr>
      <vt:lpstr>PowerPoint Presentation</vt:lpstr>
      <vt:lpstr>PowerPoint Presentation</vt:lpstr>
      <vt:lpstr>Should you be scared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Work Alongside AI </dc:title>
  <cp:lastModifiedBy>ايه علاء الدين عبد الحكيم سليمان حجاب ( 319190263 )</cp:lastModifiedBy>
  <cp:revision>4</cp:revision>
  <dcterms:modified xsi:type="dcterms:W3CDTF">2024-01-21T10:05:07Z</dcterms:modified>
</cp:coreProperties>
</file>